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uli Bold" charset="1" panose="00000800000000000000"/>
      <p:regular r:id="rId10"/>
    </p:embeddedFont>
    <p:embeddedFont>
      <p:font typeface="Muli Bold Bold" charset="1" panose="00000900000000000000"/>
      <p:regular r:id="rId11"/>
    </p:embeddedFont>
    <p:embeddedFont>
      <p:font typeface="Muli Bold Italics" charset="1" panose="00000800000000000000"/>
      <p:regular r:id="rId12"/>
    </p:embeddedFont>
    <p:embeddedFont>
      <p:font typeface="Muli Bold Bold Italics" charset="1" panose="00000900000000000000"/>
      <p:regular r:id="rId13"/>
    </p:embeddedFont>
    <p:embeddedFont>
      <p:font typeface="Muli Regular" charset="1" panose="00000500000000000000"/>
      <p:regular r:id="rId14"/>
    </p:embeddedFont>
    <p:embeddedFont>
      <p:font typeface="Muli Regular Bold" charset="1" panose="00000700000000000000"/>
      <p:regular r:id="rId15"/>
    </p:embeddedFont>
    <p:embeddedFont>
      <p:font typeface="Muli Regular Italics" charset="1" panose="00000500000000000000"/>
      <p:regular r:id="rId16"/>
    </p:embeddedFont>
    <p:embeddedFont>
      <p:font typeface="Muli Regular Bold Italics" charset="1" panose="000007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7096" t="4929" r="0" b="216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6355" t="0" r="26355" b="0"/>
          <a:stretch>
            <a:fillRect/>
          </a:stretch>
        </p:blipFill>
        <p:spPr>
          <a:xfrm flipH="false" flipV="false" rot="-5400000">
            <a:off x="7896438" y="-104562"/>
            <a:ext cx="10287000" cy="10496123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1250119" y="2963625"/>
            <a:ext cx="6322180" cy="4655780"/>
            <a:chOff x="0" y="0"/>
            <a:chExt cx="8429574" cy="6207706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3444331" y="0"/>
              <a:ext cx="1513717" cy="2691053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0">
              <a:off x="324183" y="2309887"/>
              <a:ext cx="7754013" cy="24595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5436"/>
                </a:lnSpc>
              </a:pPr>
              <a:r>
                <a:rPr lang="en-US" sz="11025">
                  <a:solidFill>
                    <a:srgbClr val="000000"/>
                  </a:solidFill>
                  <a:latin typeface="Muli Bold"/>
                </a:rPr>
                <a:t>FireBible</a:t>
              </a:r>
            </a:p>
          </p:txBody>
        </p:sp>
        <p:sp>
          <p:nvSpPr>
            <p:cNvPr name="AutoShape 7" id="7"/>
            <p:cNvSpPr/>
            <p:nvPr/>
          </p:nvSpPr>
          <p:spPr>
            <a:xfrm rot="0">
              <a:off x="0" y="4707165"/>
              <a:ext cx="8429574" cy="0"/>
            </a:xfrm>
            <a:prstGeom prst="line">
              <a:avLst/>
            </a:prstGeom>
            <a:ln cap="flat" w="62234">
              <a:solidFill>
                <a:srgbClr val="F6872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492880" y="4887337"/>
              <a:ext cx="7443814" cy="13203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086"/>
                </a:lnSpc>
              </a:pPr>
              <a:r>
                <a:rPr lang="en-US" sz="2918">
                  <a:solidFill>
                    <a:srgbClr val="000000"/>
                  </a:solidFill>
                  <a:latin typeface="Muli Regular Bold"/>
                </a:rPr>
                <a:t>Bringing the Fire of God's Word</a:t>
              </a:r>
            </a:p>
            <a:p>
              <a:pPr algn="ctr">
                <a:lnSpc>
                  <a:spcPts val="4086"/>
                </a:lnSpc>
              </a:pPr>
              <a:r>
                <a:rPr lang="en-US" sz="2918">
                  <a:solidFill>
                    <a:srgbClr val="000000"/>
                  </a:solidFill>
                  <a:latin typeface="Muli Regular Bold"/>
                </a:rPr>
                <a:t>to the Human Heart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DAFSmFgb2Z8</dc:identifier>
  <dcterms:modified xsi:type="dcterms:W3CDTF">2011-08-01T06:04:30Z</dcterms:modified>
  <cp:revision>1</cp:revision>
  <dc:title>FB Sunday Slides</dc:title>
</cp:coreProperties>
</file>