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18"/>
  </p:sldIdLst>
  <p:sldSz cx="18288000" cy="10287000"/>
  <p:notesSz cx="6858000" cy="9144000"/>
  <p:embeddedFontLst>
    <p:embeddedFont>
      <p:font typeface="Arimo" charset="1" panose="020B0604020202020204"/>
      <p:regular r:id="rId6"/>
    </p:embeddedFont>
    <p:embeddedFont>
      <p:font typeface="Arimo Bold" charset="1" panose="020B0704020202020204"/>
      <p:regular r:id="rId7"/>
    </p:embeddedFont>
    <p:embeddedFont>
      <p:font typeface="Arimo Italics" charset="1" panose="020B0604020202090204"/>
      <p:regular r:id="rId8"/>
    </p:embeddedFont>
    <p:embeddedFont>
      <p:font typeface="Arimo Bold Italics" charset="1" panose="020B0704020202090204"/>
      <p:regular r:id="rId9"/>
    </p:embeddedFont>
    <p:embeddedFont>
      <p:font typeface="Muli Bold" charset="1" panose="00000800000000000000"/>
      <p:regular r:id="rId10"/>
    </p:embeddedFont>
    <p:embeddedFont>
      <p:font typeface="Muli Bold Bold" charset="1" panose="00000900000000000000"/>
      <p:regular r:id="rId11"/>
    </p:embeddedFont>
    <p:embeddedFont>
      <p:font typeface="Muli Bold Italics" charset="1" panose="00000800000000000000"/>
      <p:regular r:id="rId12"/>
    </p:embeddedFont>
    <p:embeddedFont>
      <p:font typeface="Muli Bold Bold Italics" charset="1" panose="00000900000000000000"/>
      <p:regular r:id="rId13"/>
    </p:embeddedFont>
    <p:embeddedFont>
      <p:font typeface="Muli Regular" charset="1" panose="00000500000000000000"/>
      <p:regular r:id="rId14"/>
    </p:embeddedFont>
    <p:embeddedFont>
      <p:font typeface="Muli Regular Bold" charset="1" panose="00000700000000000000"/>
      <p:regular r:id="rId15"/>
    </p:embeddedFont>
    <p:embeddedFont>
      <p:font typeface="Muli Regular Italics" charset="1" panose="00000500000000000000"/>
      <p:regular r:id="rId16"/>
    </p:embeddedFont>
    <p:embeddedFont>
      <p:font typeface="Muli Regular Bold Italics" charset="1" panose="00000700000000000000"/>
      <p:regular r:id="rId1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fonts/font10.fntdata" Type="http://schemas.openxmlformats.org/officeDocument/2006/relationships/font"/><Relationship Id="rId11" Target="fonts/font11.fntdata" Type="http://schemas.openxmlformats.org/officeDocument/2006/relationships/font"/><Relationship Id="rId12" Target="fonts/font12.fntdata" Type="http://schemas.openxmlformats.org/officeDocument/2006/relationships/font"/><Relationship Id="rId13" Target="fonts/font13.fntdata" Type="http://schemas.openxmlformats.org/officeDocument/2006/relationships/font"/><Relationship Id="rId14" Target="fonts/font14.fntdata" Type="http://schemas.openxmlformats.org/officeDocument/2006/relationships/font"/><Relationship Id="rId15" Target="fonts/font15.fntdata" Type="http://schemas.openxmlformats.org/officeDocument/2006/relationships/font"/><Relationship Id="rId16" Target="fonts/font16.fntdata" Type="http://schemas.openxmlformats.org/officeDocument/2006/relationships/font"/><Relationship Id="rId17" Target="fonts/font17.fntdata" Type="http://schemas.openxmlformats.org/officeDocument/2006/relationships/font"/><Relationship Id="rId18" Target="slides/slide1.xml" Type="http://schemas.openxmlformats.org/officeDocument/2006/relationships/slide"/><Relationship Id="rId2" Target="presProps.xml" Type="http://schemas.openxmlformats.org/officeDocument/2006/relationships/presProps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fonts/font6.fntdata" Type="http://schemas.openxmlformats.org/officeDocument/2006/relationships/font"/><Relationship Id="rId7" Target="fonts/font7.fntdata" Type="http://schemas.openxmlformats.org/officeDocument/2006/relationships/font"/><Relationship Id="rId8" Target="fonts/font8.fntdata" Type="http://schemas.openxmlformats.org/officeDocument/2006/relationships/font"/><Relationship Id="rId9" Target="fonts/font9.fntdata" Type="http://schemas.openxmlformats.org/officeDocument/2006/relationships/font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5336679" y="1712777"/>
            <a:ext cx="7614642" cy="5483067"/>
            <a:chOff x="0" y="0"/>
            <a:chExt cx="10152856" cy="7310757"/>
          </a:xfrm>
        </p:grpSpPr>
        <p:pic>
          <p:nvPicPr>
            <p:cNvPr name="Picture 3" id="3"/>
            <p:cNvPicPr>
              <a:picLocks noChangeAspect="true"/>
            </p:cNvPicPr>
            <p:nvPr/>
          </p:nvPicPr>
          <p:blipFill>
            <a:blip r:embed="rId2"/>
            <a:srcRect l="0" t="0" r="0" b="0"/>
            <a:stretch>
              <a:fillRect/>
            </a:stretch>
          </p:blipFill>
          <p:spPr>
            <a:xfrm flipH="false" flipV="false" rot="0">
              <a:off x="4255451" y="0"/>
              <a:ext cx="1641954" cy="2919029"/>
            </a:xfrm>
            <a:prstGeom prst="rect">
              <a:avLst/>
            </a:prstGeom>
          </p:spPr>
        </p:pic>
        <p:sp>
          <p:nvSpPr>
            <p:cNvPr name="TextBox 4" id="4"/>
            <p:cNvSpPr txBox="true"/>
            <p:nvPr/>
          </p:nvSpPr>
          <p:spPr>
            <a:xfrm rot="0">
              <a:off x="0" y="5490423"/>
              <a:ext cx="10152856" cy="182033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5599"/>
                </a:lnSpc>
              </a:pPr>
              <a:r>
                <a:rPr lang="en-US" sz="3999">
                  <a:solidFill>
                    <a:srgbClr val="FFFFFF"/>
                  </a:solidFill>
                  <a:latin typeface="Muli Regular"/>
                </a:rPr>
                <a:t>Bringing the Fire of God's Word</a:t>
              </a:r>
            </a:p>
            <a:p>
              <a:pPr algn="ctr">
                <a:lnSpc>
                  <a:spcPts val="5599"/>
                </a:lnSpc>
              </a:pPr>
              <a:r>
                <a:rPr lang="en-US" sz="3999">
                  <a:solidFill>
                    <a:srgbClr val="FFFFFF"/>
                  </a:solidFill>
                  <a:latin typeface="Muli Regular"/>
                </a:rPr>
                <a:t>to the Human Heart </a:t>
              </a:r>
            </a:p>
          </p:txBody>
        </p:sp>
        <p:sp>
          <p:nvSpPr>
            <p:cNvPr name="TextBox 5" id="5"/>
            <p:cNvSpPr txBox="true"/>
            <p:nvPr/>
          </p:nvSpPr>
          <p:spPr>
            <a:xfrm rot="0">
              <a:off x="927596" y="2690429"/>
              <a:ext cx="8297664" cy="262299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16519"/>
                </a:lnSpc>
              </a:pPr>
              <a:r>
                <a:rPr lang="en-US" sz="11799">
                  <a:solidFill>
                    <a:srgbClr val="FFFFFF"/>
                  </a:solidFill>
                  <a:latin typeface="Muli Bold"/>
                </a:rPr>
                <a:t>FireBible</a:t>
              </a:r>
            </a:p>
          </p:txBody>
        </p:sp>
        <p:sp>
          <p:nvSpPr>
            <p:cNvPr name="AutoShape 6" id="6"/>
            <p:cNvSpPr/>
            <p:nvPr/>
          </p:nvSpPr>
          <p:spPr>
            <a:xfrm rot="0">
              <a:off x="264620" y="5288026"/>
              <a:ext cx="9558950" cy="0"/>
            </a:xfrm>
            <a:prstGeom prst="line">
              <a:avLst/>
            </a:prstGeom>
            <a:ln cap="flat" w="50800">
              <a:solidFill>
                <a:srgbClr val="F68720"/>
              </a:solidFill>
              <a:prstDash val="solid"/>
              <a:headEnd type="none" len="sm" w="sm"/>
              <a:tailEnd type="none" len="sm" w="sm"/>
            </a:ln>
          </p:spPr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DAFSmFgb2Z8</dc:identifier>
  <dcterms:modified xsi:type="dcterms:W3CDTF">2011-08-01T06:04:30Z</dcterms:modified>
  <cp:revision>1</cp:revision>
  <dc:title>FB Sunday Slide 2</dc:title>
</cp:coreProperties>
</file>