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8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Muli Bold" charset="1" panose="00000800000000000000"/>
      <p:regular r:id="rId10"/>
    </p:embeddedFont>
    <p:embeddedFont>
      <p:font typeface="Muli Bold Bold" charset="1" panose="00000900000000000000"/>
      <p:regular r:id="rId11"/>
    </p:embeddedFont>
    <p:embeddedFont>
      <p:font typeface="Muli Bold Italics" charset="1" panose="00000800000000000000"/>
      <p:regular r:id="rId12"/>
    </p:embeddedFont>
    <p:embeddedFont>
      <p:font typeface="Muli Bold Bold Italics" charset="1" panose="00000900000000000000"/>
      <p:regular r:id="rId13"/>
    </p:embeddedFont>
    <p:embeddedFont>
      <p:font typeface="Muli Regular" charset="1" panose="00000500000000000000"/>
      <p:regular r:id="rId14"/>
    </p:embeddedFont>
    <p:embeddedFont>
      <p:font typeface="Muli Regular Bold" charset="1" panose="00000700000000000000"/>
      <p:regular r:id="rId15"/>
    </p:embeddedFont>
    <p:embeddedFont>
      <p:font typeface="Muli Regular Italics" charset="1" panose="00000500000000000000"/>
      <p:regular r:id="rId16"/>
    </p:embeddedFont>
    <p:embeddedFont>
      <p:font typeface="Muli Regular Bold Italics" charset="1" panose="0000070000000000000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slides/slide1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7833" r="0" b="783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26195" t="0" r="26195" b="0"/>
          <a:stretch>
            <a:fillRect/>
          </a:stretch>
        </p:blipFill>
        <p:spPr>
          <a:xfrm flipH="false" flipV="false" rot="5400000">
            <a:off x="69202" y="-69202"/>
            <a:ext cx="10287000" cy="10425404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0" y="1991030"/>
            <a:ext cx="7131690" cy="4484526"/>
            <a:chOff x="0" y="0"/>
            <a:chExt cx="9508919" cy="5979368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4"/>
            <a:srcRect l="0" t="0" r="0" b="0"/>
            <a:stretch>
              <a:fillRect/>
            </a:stretch>
          </p:blipFill>
          <p:spPr>
            <a:xfrm flipH="false" flipV="false" rot="0">
              <a:off x="4095889" y="0"/>
              <a:ext cx="1317142" cy="2341585"/>
            </a:xfrm>
            <a:prstGeom prst="rect">
              <a:avLst/>
            </a:prstGeom>
          </p:spPr>
        </p:pic>
        <p:sp>
          <p:nvSpPr>
            <p:cNvPr name="TextBox 6" id="6"/>
            <p:cNvSpPr txBox="true"/>
            <p:nvPr/>
          </p:nvSpPr>
          <p:spPr>
            <a:xfrm rot="0">
              <a:off x="587236" y="2227071"/>
              <a:ext cx="8334446" cy="26272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6591"/>
                </a:lnSpc>
              </a:pPr>
              <a:r>
                <a:rPr lang="en-US" sz="11851">
                  <a:solidFill>
                    <a:srgbClr val="000000"/>
                  </a:solidFill>
                  <a:latin typeface="Muli Bold"/>
                </a:rPr>
                <a:t>FireBible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5066590"/>
              <a:ext cx="9508919" cy="9127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710"/>
                </a:lnSpc>
              </a:pPr>
              <a:r>
                <a:rPr lang="en-US" sz="4079">
                  <a:solidFill>
                    <a:srgbClr val="000000"/>
                  </a:solidFill>
                  <a:latin typeface="Muli Regular Bold"/>
                </a:rPr>
                <a:t>In Over 63 Languages</a:t>
              </a:r>
            </a:p>
          </p:txBody>
        </p:sp>
        <p:sp>
          <p:nvSpPr>
            <p:cNvPr name="AutoShape 8" id="8"/>
            <p:cNvSpPr/>
            <p:nvPr/>
          </p:nvSpPr>
          <p:spPr>
            <a:xfrm rot="0">
              <a:off x="426300" y="4958854"/>
              <a:ext cx="8656320" cy="0"/>
            </a:xfrm>
            <a:prstGeom prst="line">
              <a:avLst/>
            </a:prstGeom>
            <a:ln cap="flat" w="88900">
              <a:solidFill>
                <a:srgbClr val="F68720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DAFSmFgb2Z8</dc:identifier>
  <dcterms:modified xsi:type="dcterms:W3CDTF">2011-08-01T06:04:30Z</dcterms:modified>
  <cp:revision>1</cp:revision>
  <dc:title>FB Sunday Slides</dc:title>
</cp:coreProperties>
</file>