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18288000" cy="10287000"/>
  <p:notesSz cx="6858000" cy="91440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Canva Sans Bold" panose="020B0604020202020204" charset="0"/>
      <p:regular r:id="rId7"/>
    </p:embeddedFont>
    <p:embeddedFont>
      <p:font typeface="Muli Bold" panose="00000800000000000000" pitchFamily="2" charset="0"/>
      <p:regular r:id="rId8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2" d="100"/>
          <a:sy n="72" d="100"/>
        </p:scale>
        <p:origin x="65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viewProps" Target="viewProps.xml"/><Relationship Id="rId5" Type="http://schemas.openxmlformats.org/officeDocument/2006/relationships/font" Target="fonts/font3.fntdata"/><Relationship Id="rId10" Type="http://schemas.openxmlformats.org/officeDocument/2006/relationships/presProps" Target="presProps.xml"/><Relationship Id="rId4" Type="http://schemas.openxmlformats.org/officeDocument/2006/relationships/font" Target="fonts/font2.fntdata"/><Relationship Id="rId9" Type="http://schemas.openxmlformats.org/officeDocument/2006/relationships/font" Target="fonts/font7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825" b="782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5242645" y="5358795"/>
            <a:ext cx="13045355" cy="3800815"/>
            <a:chOff x="9373" y="0"/>
            <a:chExt cx="17393807" cy="5067753"/>
          </a:xfrm>
        </p:grpSpPr>
        <p:sp>
          <p:nvSpPr>
            <p:cNvPr id="4" name="AutoShape 4"/>
            <p:cNvSpPr/>
            <p:nvPr/>
          </p:nvSpPr>
          <p:spPr>
            <a:xfrm rot="-10800000">
              <a:off x="10378177" y="2464026"/>
              <a:ext cx="7025003" cy="0"/>
            </a:xfrm>
            <a:prstGeom prst="line">
              <a:avLst/>
            </a:prstGeom>
            <a:ln w="139700" cap="flat">
              <a:solidFill>
                <a:srgbClr val="F68720"/>
              </a:solidFill>
              <a:prstDash val="solid"/>
              <a:headEnd type="none" w="sm" len="sm"/>
              <a:tailEnd type="none" w="sm" len="sm"/>
            </a:ln>
          </p:spPr>
        </p:sp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9373" y="0"/>
              <a:ext cx="10368804" cy="5067753"/>
            </a:xfrm>
            <a:prstGeom prst="rect">
              <a:avLst/>
            </a:prstGeom>
          </p:spPr>
        </p:pic>
        <p:sp>
          <p:nvSpPr>
            <p:cNvPr id="6" name="TextBox 6"/>
            <p:cNvSpPr txBox="1"/>
            <p:nvPr/>
          </p:nvSpPr>
          <p:spPr>
            <a:xfrm>
              <a:off x="454584" y="785320"/>
              <a:ext cx="9478380" cy="349711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5167"/>
                </a:lnSpc>
              </a:pPr>
              <a:r>
                <a:rPr lang="en-US" sz="3690" dirty="0">
                  <a:solidFill>
                    <a:srgbClr val="FFFFFF"/>
                  </a:solidFill>
                  <a:latin typeface="Canva Sans Bold"/>
                </a:rPr>
                <a:t>The FireBible has become</a:t>
              </a:r>
            </a:p>
            <a:p>
              <a:pPr algn="ctr">
                <a:lnSpc>
                  <a:spcPts val="5167"/>
                </a:lnSpc>
              </a:pPr>
              <a:r>
                <a:rPr lang="en-US" sz="3690" dirty="0">
                  <a:solidFill>
                    <a:srgbClr val="FFFFFF"/>
                  </a:solidFill>
                  <a:latin typeface="Canva Sans Bold"/>
                </a:rPr>
                <a:t>the most translated, printed</a:t>
              </a:r>
            </a:p>
            <a:p>
              <a:pPr algn="ctr">
                <a:lnSpc>
                  <a:spcPts val="5167"/>
                </a:lnSpc>
              </a:pPr>
              <a:r>
                <a:rPr lang="en-US" sz="3690" dirty="0">
                  <a:solidFill>
                    <a:srgbClr val="FFFFFF"/>
                  </a:solidFill>
                  <a:latin typeface="Canva Sans Bold"/>
                </a:rPr>
                <a:t>and distributed study Bible </a:t>
              </a:r>
              <a:r>
                <a:rPr lang="en-US" sz="3690">
                  <a:solidFill>
                    <a:srgbClr val="FFFFFF"/>
                  </a:solidFill>
                  <a:latin typeface="Canva Sans Bold"/>
                </a:rPr>
                <a:t>in history</a:t>
              </a:r>
              <a:endParaRPr lang="en-US" sz="3690" dirty="0">
                <a:solidFill>
                  <a:srgbClr val="FFFFFF"/>
                </a:solidFill>
                <a:latin typeface="Canva Sans Bold"/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3703725" y="1829817"/>
            <a:ext cx="10552820" cy="3095758"/>
            <a:chOff x="0" y="0"/>
            <a:chExt cx="14070426" cy="4127678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0" y="0"/>
              <a:ext cx="2321819" cy="4127678"/>
            </a:xfrm>
            <a:prstGeom prst="rect">
              <a:avLst/>
            </a:prstGeom>
          </p:spPr>
        </p:pic>
        <p:sp>
          <p:nvSpPr>
            <p:cNvPr id="9" name="TextBox 9"/>
            <p:cNvSpPr txBox="1"/>
            <p:nvPr/>
          </p:nvSpPr>
          <p:spPr>
            <a:xfrm>
              <a:off x="2794339" y="426185"/>
              <a:ext cx="11276087" cy="35495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447"/>
                </a:lnSpc>
              </a:pPr>
              <a:r>
                <a:rPr lang="en-US" sz="13400" dirty="0">
                  <a:solidFill>
                    <a:srgbClr val="FFFFFF"/>
                  </a:solidFill>
                  <a:latin typeface="Muli Bold"/>
                </a:rPr>
                <a:t>FireBible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</Words>
  <Application>Microsoft Office PowerPoint</Application>
  <PresentationFormat>Custom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Muli Bold</vt:lpstr>
      <vt:lpstr>Canva Sans Bold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FB Sunday Slides</dc:title>
  <cp:lastModifiedBy>Whitney Owonubi</cp:lastModifiedBy>
  <cp:revision>3</cp:revision>
  <dcterms:created xsi:type="dcterms:W3CDTF">2006-08-16T00:00:00Z</dcterms:created>
  <dcterms:modified xsi:type="dcterms:W3CDTF">2022-11-21T17:44:17Z</dcterms:modified>
  <dc:identifier>DAFSmFgb2Z8</dc:identifier>
</cp:coreProperties>
</file>